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8"/>
  </p:notesMasterIdLst>
  <p:handoutMasterIdLst>
    <p:handoutMasterId r:id="rId9"/>
  </p:handoutMasterIdLst>
  <p:sldIdLst>
    <p:sldId id="256" r:id="rId5"/>
    <p:sldId id="258" r:id="rId6"/>
    <p:sldId id="259" r:id="rId7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51" autoAdjust="0"/>
    <p:restoredTop sz="77885"/>
  </p:normalViewPr>
  <p:slideViewPr>
    <p:cSldViewPr snapToGrid="0" snapToObjects="1" showGuides="1">
      <p:cViewPr varScale="1">
        <p:scale>
          <a:sx n="115" d="100"/>
          <a:sy n="115" d="100"/>
        </p:scale>
        <p:origin x="2010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09.03.2023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‹N°›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09/03/2023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0192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This </a:t>
            </a:r>
            <a:r>
              <a:rPr lang="fr-CH" dirty="0" err="1"/>
              <a:t>is</a:t>
            </a:r>
            <a:r>
              <a:rPr lang="fr-CH" dirty="0"/>
              <a:t> not the robot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will</a:t>
            </a:r>
            <a:r>
              <a:rPr lang="fr-CH" dirty="0"/>
              <a:t>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using</a:t>
            </a:r>
            <a:r>
              <a:rPr lang="fr-CH" dirty="0"/>
              <a:t> for the </a:t>
            </a:r>
            <a:r>
              <a:rPr lang="fr-CH" dirty="0" err="1"/>
              <a:t>project</a:t>
            </a:r>
            <a:r>
              <a:rPr lang="fr-CH" dirty="0"/>
              <a:t> but </a:t>
            </a:r>
            <a:r>
              <a:rPr lang="fr-CH" dirty="0" err="1"/>
              <a:t>this</a:t>
            </a:r>
            <a:r>
              <a:rPr lang="fr-CH" dirty="0"/>
              <a:t> </a:t>
            </a:r>
            <a:r>
              <a:rPr lang="fr-CH" dirty="0" err="1"/>
              <a:t>was</a:t>
            </a:r>
            <a:r>
              <a:rPr lang="fr-CH" dirty="0"/>
              <a:t> the </a:t>
            </a:r>
            <a:r>
              <a:rPr lang="fr-CH" dirty="0" err="1"/>
              <a:t>only</a:t>
            </a:r>
            <a:r>
              <a:rPr lang="fr-CH" dirty="0"/>
              <a:t> free model online, and I </a:t>
            </a:r>
            <a:r>
              <a:rPr lang="fr-CH" dirty="0" err="1"/>
              <a:t>think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makes</a:t>
            </a:r>
            <a:r>
              <a:rPr lang="fr-CH" dirty="0"/>
              <a:t> for cool animations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9744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 </a:t>
            </a:r>
            <a:r>
              <a:rPr lang="fr-CH" dirty="0" err="1"/>
              <a:t>sneak</a:t>
            </a:r>
            <a:r>
              <a:rPr lang="fr-CH" dirty="0"/>
              <a:t> </a:t>
            </a:r>
            <a:r>
              <a:rPr lang="fr-CH" dirty="0" err="1"/>
              <a:t>peek</a:t>
            </a:r>
            <a:r>
              <a:rPr lang="fr-CH" dirty="0"/>
              <a:t> of the </a:t>
            </a:r>
            <a:r>
              <a:rPr lang="fr-CH" dirty="0" err="1"/>
              <a:t>work</a:t>
            </a:r>
            <a:r>
              <a:rPr lang="fr-CH" dirty="0"/>
              <a:t> </a:t>
            </a:r>
            <a:r>
              <a:rPr lang="fr-CH" dirty="0" err="1"/>
              <a:t>that</a:t>
            </a:r>
            <a:r>
              <a:rPr lang="fr-CH" dirty="0"/>
              <a:t> has </a:t>
            </a:r>
            <a:r>
              <a:rPr lang="fr-CH" dirty="0" err="1"/>
              <a:t>already</a:t>
            </a:r>
            <a:r>
              <a:rPr lang="fr-CH" dirty="0"/>
              <a:t> been </a:t>
            </a:r>
            <a:r>
              <a:rPr lang="fr-CH" dirty="0" err="1"/>
              <a:t>done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489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5A5C923-5A79-224D-A6A6-8267C6475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Teaching</a:t>
            </a:r>
            <a:r>
              <a:rPr lang="fr-FR" dirty="0"/>
              <a:t> a robot dog new tricks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34F3CA74-E434-844A-9C90-0FE7EB8DBF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Vision and Audio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3BCA55-E2C0-5C4E-89C0-5D85ED2FB4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Guillaume Krafft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A3154D-FCB0-A34B-BBBC-167C625558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>
                <a:extLst>
                  <a:ext uri="{FF2B5EF4-FFF2-40B4-BE49-F238E27FC236}">
                    <a16:creationId xmlns:a16="http://schemas.microsoft.com/office/drawing/2014/main" id="{900EE8CC-4028-31B4-59B3-53E0B8633B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1058899"/>
                  </p:ext>
                </p:extLst>
              </p:nvPr>
            </p:nvGraphicFramePr>
            <p:xfrm>
              <a:off x="1730200" y="-1061998"/>
              <a:ext cx="2567480" cy="432118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67480" cy="4321185"/>
                    </a:xfrm>
                    <a:prstGeom prst="rect">
                      <a:avLst/>
                    </a:prstGeom>
                  </am3d:spPr>
                  <am3d:camera>
                    <am3d:pos x="0" y="0" z="549711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6159" d="1000000"/>
                    <am3d:preTrans dx="-479639" dy="-13841652" dz="-1999452"/>
                    <am3d:scale>
                      <am3d:sx n="1000000" d="1000000"/>
                      <am3d:sy n="1000000" d="1000000"/>
                      <am3d:sz n="1000000" d="1000000"/>
                    </am3d:scale>
                    <am3d:rot ax="632621" ay="1626147" az="2908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33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>
                <a:extLst>
                  <a:ext uri="{FF2B5EF4-FFF2-40B4-BE49-F238E27FC236}">
                    <a16:creationId xmlns:a16="http://schemas.microsoft.com/office/drawing/2014/main" id="{900EE8CC-4028-31B4-59B3-53E0B8633B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0200" y="-1061998"/>
                <a:ext cx="2567480" cy="43211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52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33BE9A3-F8CD-0E6F-7AA6-BA33683A0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15048"/>
            <a:ext cx="7726363" cy="1711007"/>
          </a:xfrm>
        </p:spPr>
        <p:txBody>
          <a:bodyPr/>
          <a:lstStyle/>
          <a:p>
            <a:r>
              <a:rPr lang="fr-CH" dirty="0" err="1"/>
              <a:t>Convey</a:t>
            </a:r>
            <a:r>
              <a:rPr lang="fr-CH" dirty="0"/>
              <a:t> information </a:t>
            </a:r>
            <a:r>
              <a:rPr lang="fr-CH" dirty="0" err="1"/>
              <a:t>from</a:t>
            </a:r>
            <a:r>
              <a:rPr lang="fr-CH" dirty="0"/>
              <a:t> the </a:t>
            </a:r>
            <a:r>
              <a:rPr lang="fr-CH" dirty="0" err="1"/>
              <a:t>human</a:t>
            </a:r>
            <a:r>
              <a:rPr lang="fr-CH" dirty="0"/>
              <a:t> to the robot </a:t>
            </a:r>
            <a:r>
              <a:rPr lang="fr-CH" dirty="0" err="1"/>
              <a:t>using</a:t>
            </a:r>
            <a:r>
              <a:rPr lang="fr-CH" dirty="0"/>
              <a:t> </a:t>
            </a:r>
            <a:r>
              <a:rPr lang="fr-CH" dirty="0" err="1"/>
              <a:t>both</a:t>
            </a:r>
            <a:r>
              <a:rPr lang="fr-CH" dirty="0"/>
              <a:t> </a:t>
            </a:r>
            <a:r>
              <a:rPr lang="fr-CH" dirty="0" err="1"/>
              <a:t>video</a:t>
            </a:r>
            <a:r>
              <a:rPr lang="fr-CH" dirty="0"/>
              <a:t> and audio feedback</a:t>
            </a:r>
          </a:p>
          <a:p>
            <a:r>
              <a:rPr lang="fr-CH" dirty="0"/>
              <a:t>First start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video</a:t>
            </a:r>
            <a:r>
              <a:rPr lang="fr-CH" dirty="0"/>
              <a:t> and audio </a:t>
            </a:r>
            <a:r>
              <a:rPr lang="fr-CH" dirty="0" err="1"/>
              <a:t>separately</a:t>
            </a:r>
            <a:endParaRPr lang="fr-CH" dirty="0"/>
          </a:p>
          <a:p>
            <a:r>
              <a:rPr lang="fr-CH" dirty="0" err="1"/>
              <a:t>Video</a:t>
            </a:r>
            <a:r>
              <a:rPr lang="fr-CH" dirty="0"/>
              <a:t> : Intel </a:t>
            </a:r>
            <a:r>
              <a:rPr lang="fr-CH" dirty="0" err="1"/>
              <a:t>RealSense</a:t>
            </a:r>
            <a:r>
              <a:rPr lang="fr-CH" dirty="0"/>
              <a:t> D455</a:t>
            </a:r>
          </a:p>
          <a:p>
            <a:r>
              <a:rPr lang="fr-CH" dirty="0"/>
              <a:t>Audio : to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defined</a:t>
            </a:r>
            <a:r>
              <a:rPr lang="fr-CH" dirty="0"/>
              <a:t>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86C5315-B522-7D85-85F3-D1E8F300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Goal of the </a:t>
            </a:r>
            <a:r>
              <a:rPr lang="fr-CH" dirty="0" err="1"/>
              <a:t>project</a:t>
            </a: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12E015-D16A-A4DE-6542-5A24F57B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Meeting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C92985-1877-2822-C35E-D7FBA814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Guillaume Krafft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E11CE4-90A1-3537-AC50-1FB092696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>
                <a:extLst>
                  <a:ext uri="{FF2B5EF4-FFF2-40B4-BE49-F238E27FC236}">
                    <a16:creationId xmlns:a16="http://schemas.microsoft.com/office/drawing/2014/main" id="{64B3ED88-4AEB-962C-0110-2F28F08024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6204560"/>
                  </p:ext>
                </p:extLst>
              </p:nvPr>
            </p:nvGraphicFramePr>
            <p:xfrm>
              <a:off x="5880734" y="256039"/>
              <a:ext cx="4091941" cy="45993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91941" cy="4599349"/>
                    </a:xfrm>
                    <a:prstGeom prst="rect">
                      <a:avLst/>
                    </a:prstGeom>
                  </am3d:spPr>
                  <am3d:camera>
                    <am3d:pos x="0" y="0" z="549711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6159" d="1000000"/>
                    <am3d:preTrans dx="-479639" dy="-13841652" dz="-1999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939848" ay="-1836229" az="48746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1474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>
                <a:extLst>
                  <a:ext uri="{FF2B5EF4-FFF2-40B4-BE49-F238E27FC236}">
                    <a16:creationId xmlns:a16="http://schemas.microsoft.com/office/drawing/2014/main" id="{64B3ED88-4AEB-962C-0110-2F28F08024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0734" y="256039"/>
                <a:ext cx="4091941" cy="4599349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 8" descr="Intel RealSense d455&#10;">
            <a:extLst>
              <a:ext uri="{FF2B5EF4-FFF2-40B4-BE49-F238E27FC236}">
                <a16:creationId xmlns:a16="http://schemas.microsoft.com/office/drawing/2014/main" id="{93812A44-357A-A42A-FA74-497318976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755" y="2988945"/>
            <a:ext cx="3086100" cy="1543050"/>
          </a:xfrm>
          <a:prstGeom prst="rect">
            <a:avLst/>
          </a:prstGeom>
        </p:spPr>
      </p:pic>
      <p:pic>
        <p:nvPicPr>
          <p:cNvPr id="11" name="Image 10" descr="Une image contenant microphone, intérieur, blanc&#10;&#10;Description générée automatiquement">
            <a:extLst>
              <a:ext uri="{FF2B5EF4-FFF2-40B4-BE49-F238E27FC236}">
                <a16:creationId xmlns:a16="http://schemas.microsoft.com/office/drawing/2014/main" id="{E0D4870E-D68A-170E-E758-9F52BBD1B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366" y="2887344"/>
            <a:ext cx="2017395" cy="2017395"/>
          </a:xfrm>
          <a:prstGeom prst="rect">
            <a:avLst/>
          </a:prstGeom>
        </p:spPr>
      </p:pic>
      <p:pic>
        <p:nvPicPr>
          <p:cNvPr id="13" name="Image 12" descr="Une image contenant équipement électronique">
            <a:extLst>
              <a:ext uri="{FF2B5EF4-FFF2-40B4-BE49-F238E27FC236}">
                <a16:creationId xmlns:a16="http://schemas.microsoft.com/office/drawing/2014/main" id="{C96B485B-649E-A7DA-1B3D-4831DF35AC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3740" y="2887345"/>
            <a:ext cx="2017395" cy="201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26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>
                <a:extLst>
                  <a:ext uri="{FF2B5EF4-FFF2-40B4-BE49-F238E27FC236}">
                    <a16:creationId xmlns:a16="http://schemas.microsoft.com/office/drawing/2014/main" id="{64B3ED88-4AEB-962C-0110-2F28F08024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5971989"/>
                  </p:ext>
                </p:extLst>
              </p:nvPr>
            </p:nvGraphicFramePr>
            <p:xfrm>
              <a:off x="-167497" y="-607989"/>
              <a:ext cx="4455594" cy="522536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455594" cy="5225366"/>
                    </a:xfrm>
                    <a:prstGeom prst="rect">
                      <a:avLst/>
                    </a:prstGeom>
                  </am3d:spPr>
                  <am3d:camera>
                    <am3d:pos x="0" y="0" z="549711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6159" d="1000000"/>
                    <am3d:preTrans dx="-479639" dy="-13841652" dz="-1999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7113" ay="1335750" az="-20104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1474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>
                <a:extLst>
                  <a:ext uri="{FF2B5EF4-FFF2-40B4-BE49-F238E27FC236}">
                    <a16:creationId xmlns:a16="http://schemas.microsoft.com/office/drawing/2014/main" id="{64B3ED88-4AEB-962C-0110-2F28F08024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7497" y="-607989"/>
                <a:ext cx="4455594" cy="522536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33BE9A3-F8CD-0E6F-7AA6-BA33683A0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15048"/>
            <a:ext cx="7726363" cy="1711007"/>
          </a:xfrm>
        </p:spPr>
        <p:txBody>
          <a:bodyPr/>
          <a:lstStyle/>
          <a:p>
            <a:r>
              <a:rPr lang="fr-CH" dirty="0"/>
              <a:t>In a second time : </a:t>
            </a:r>
            <a:r>
              <a:rPr lang="fr-CH" dirty="0" err="1"/>
              <a:t>bring</a:t>
            </a:r>
            <a:r>
              <a:rPr lang="fr-CH" dirty="0"/>
              <a:t> audio and </a:t>
            </a:r>
            <a:r>
              <a:rPr lang="fr-CH" dirty="0" err="1"/>
              <a:t>video</a:t>
            </a:r>
            <a:r>
              <a:rPr lang="fr-CH" dirty="0"/>
              <a:t> </a:t>
            </a:r>
            <a:r>
              <a:rPr lang="fr-CH" dirty="0" err="1"/>
              <a:t>together</a:t>
            </a:r>
            <a:endParaRPr lang="fr-CH" dirty="0"/>
          </a:p>
          <a:p>
            <a:r>
              <a:rPr lang="en-US" dirty="0"/>
              <a:t>Integrate these methods with </a:t>
            </a:r>
            <a:r>
              <a:rPr lang="en-US" dirty="0" err="1"/>
              <a:t>Yucef’s</a:t>
            </a:r>
            <a:r>
              <a:rPr lang="en-US" dirty="0"/>
              <a:t> work</a:t>
            </a:r>
          </a:p>
          <a:p>
            <a:r>
              <a:rPr lang="fr-CH" dirty="0" err="1"/>
              <a:t>Bring</a:t>
            </a:r>
            <a:r>
              <a:rPr lang="fr-CH" dirty="0"/>
              <a:t> </a:t>
            </a:r>
            <a:r>
              <a:rPr lang="fr-CH" dirty="0" err="1"/>
              <a:t>everything</a:t>
            </a:r>
            <a:r>
              <a:rPr lang="fr-CH" dirty="0"/>
              <a:t> to the </a:t>
            </a:r>
            <a:r>
              <a:rPr lang="fr-CH" dirty="0" err="1"/>
              <a:t>actual</a:t>
            </a:r>
            <a:r>
              <a:rPr lang="fr-CH" dirty="0"/>
              <a:t> robot </a:t>
            </a:r>
          </a:p>
          <a:p>
            <a:r>
              <a:rPr lang="fr-CH" dirty="0" err="1"/>
              <a:t>Make</a:t>
            </a:r>
            <a:r>
              <a:rPr lang="fr-CH" dirty="0"/>
              <a:t> a </a:t>
            </a:r>
            <a:r>
              <a:rPr lang="fr-CH" dirty="0" err="1"/>
              <a:t>nice</a:t>
            </a:r>
            <a:r>
              <a:rPr lang="fr-CH" dirty="0"/>
              <a:t> </a:t>
            </a:r>
            <a:r>
              <a:rPr lang="fr-CH" dirty="0" err="1"/>
              <a:t>demo</a:t>
            </a:r>
            <a:r>
              <a:rPr lang="fr-CH" dirty="0"/>
              <a:t> !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86C5315-B522-7D85-85F3-D1E8F300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Goal of the </a:t>
            </a:r>
            <a:r>
              <a:rPr lang="fr-CH" dirty="0" err="1"/>
              <a:t>project</a:t>
            </a: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12E015-D16A-A4DE-6542-5A24F57B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Meeting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C92985-1877-2822-C35E-D7FBA814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Guillaume Krafft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E11CE4-90A1-3537-AC50-1FB092696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10" name="Image 9" descr="Une image contenant texte, intérieur, personne, rayon&#10;&#10;Description générée automatiquement">
            <a:extLst>
              <a:ext uri="{FF2B5EF4-FFF2-40B4-BE49-F238E27FC236}">
                <a16:creationId xmlns:a16="http://schemas.microsoft.com/office/drawing/2014/main" id="{A7338172-2E6F-8428-8BAD-059BF5B51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016" y="2571750"/>
            <a:ext cx="2849815" cy="201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2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543</TotalTime>
  <Words>128</Words>
  <Application>Microsoft Office PowerPoint</Application>
  <PresentationFormat>Affichage à l'écran (16:9)</PresentationFormat>
  <Paragraphs>24</Paragraphs>
  <Slides>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Arial</vt:lpstr>
      <vt:lpstr>Franklin Gothic Demi Cond</vt:lpstr>
      <vt:lpstr>Wingdings</vt:lpstr>
      <vt:lpstr>Thème Office</vt:lpstr>
      <vt:lpstr>Teaching a robot dog new tricks</vt:lpstr>
      <vt:lpstr>Goal of the project</vt:lpstr>
      <vt:lpstr>Goal of the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Krafft Guillaume Eliot</cp:lastModifiedBy>
  <cp:revision>59</cp:revision>
  <dcterms:created xsi:type="dcterms:W3CDTF">2019-04-02T06:24:35Z</dcterms:created>
  <dcterms:modified xsi:type="dcterms:W3CDTF">2023-03-09T16:59:10Z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